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1" r:id="rId1"/>
  </p:sldMasterIdLst>
  <p:notesMasterIdLst>
    <p:notesMasterId r:id="rId13"/>
  </p:notesMasterIdLst>
  <p:sldIdLst>
    <p:sldId id="256" r:id="rId2"/>
    <p:sldId id="260" r:id="rId3"/>
    <p:sldId id="257" r:id="rId4"/>
    <p:sldId id="259" r:id="rId5"/>
    <p:sldId id="262" r:id="rId6"/>
    <p:sldId id="268" r:id="rId7"/>
    <p:sldId id="265" r:id="rId8"/>
    <p:sldId id="264" r:id="rId9"/>
    <p:sldId id="261" r:id="rId10"/>
    <p:sldId id="263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FFAEC9"/>
    <a:srgbClr val="C4F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16A3B-E2D7-4EF2-AF10-38F3B6E1526C}" type="datetimeFigureOut">
              <a:rPr lang="fr-FR" smtClean="0"/>
              <a:t>13/05/2016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4D1C4-9DA5-4EC0-8232-D5B0359A30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56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4D1C4-9DA5-4EC0-8232-D5B0359A30B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88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801-029B-45E4-B319-D9098A944137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309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3BDE-11CA-48BA-A407-14D75835CA05}" type="datetime1">
              <a:rPr lang="fr-FR" smtClean="0"/>
              <a:t>13/05/2016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51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1F42-0A14-4EA7-A349-953E67B3EFEA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246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6EEA-2172-4D25-AF6F-B7B3C138B5B9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5534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223D-93AA-4E1E-A4FD-5F272CC4E6AB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431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ABAB-6396-42E4-A83E-E02E284196B5}" type="datetime1">
              <a:rPr lang="fr-FR" smtClean="0"/>
              <a:t>13/05/2016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4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AA0F-A1FF-4E9F-AD90-7887F902E633}" type="datetime1">
              <a:rPr lang="fr-FR" smtClean="0"/>
              <a:t>13/05/2016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84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2D78-FD72-4C36-8433-1A076BE51905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56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392B5-CD23-4076-9471-6E8923240CFD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08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652E-D00E-4553-BD6A-5074E2DA823A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880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0D6D-77E7-491C-92FD-9325842933EF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59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6A0F-8E63-40FE-BE88-CAFA8178C9A0}" type="datetime1">
              <a:rPr lang="fr-FR" smtClean="0"/>
              <a:t>13/05/2016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84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A58C-5560-4871-8B20-31ECFA4CB036}" type="datetime1">
              <a:rPr lang="fr-FR" smtClean="0"/>
              <a:t>13/05/2016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45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F38F-A23C-4280-AF3D-2C589AEB12C2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31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307C-1A33-4473-B23F-A2CD542253D7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191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0605-A764-4784-A035-3B4E6A574820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80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0722-7A39-45BC-B75D-60B3C6DFEC9D}" type="datetime1">
              <a:rPr lang="fr-FR" smtClean="0"/>
              <a:t>13/05/2016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909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C10A43-CCB4-459C-8D26-BF60699884E8}" type="datetime1">
              <a:rPr lang="fr-FR" smtClean="0"/>
              <a:t>13/05/2016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BFAC3-0042-4653-8F16-5AC389291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98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  <p:sldLayoutId id="2147484193" r:id="rId12"/>
    <p:sldLayoutId id="2147484194" r:id="rId13"/>
    <p:sldLayoutId id="2147484195" r:id="rId14"/>
    <p:sldLayoutId id="2147484196" r:id="rId15"/>
    <p:sldLayoutId id="2147484197" r:id="rId16"/>
    <p:sldLayoutId id="214748419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wav"/><Relationship Id="rId11" Type="http://schemas.openxmlformats.org/officeDocument/2006/relationships/image" Target="../media/image14.png"/><Relationship Id="rId5" Type="http://schemas.microsoft.com/office/2007/relationships/media" Target="../media/media3.wav"/><Relationship Id="rId10" Type="http://schemas.openxmlformats.org/officeDocument/2006/relationships/image" Target="../media/image13.png"/><Relationship Id="rId4" Type="http://schemas.openxmlformats.org/officeDocument/2006/relationships/audio" Target="../media/media2.wav"/><Relationship Id="rId9" Type="http://schemas.openxmlformats.org/officeDocument/2006/relationships/image" Target="../media/image6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22729" y="5561704"/>
            <a:ext cx="3926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MINE Vincent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ABRY-COMBE Mathieu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 SOMMER Léo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COISSARD Kévin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875520" y="6067313"/>
            <a:ext cx="197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ASPE 2015-2016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1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24" y="1223782"/>
            <a:ext cx="339800" cy="276549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638" y="2198150"/>
            <a:ext cx="339800" cy="27654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 rot="621353">
            <a:off x="3649472" y="2617999"/>
            <a:ext cx="4131058" cy="135228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ctrTitle"/>
          </p:nvPr>
        </p:nvSpPr>
        <p:spPr>
          <a:xfrm rot="664343">
            <a:off x="3608060" y="2971716"/>
            <a:ext cx="4213880" cy="644845"/>
          </a:xfrm>
        </p:spPr>
        <p:txBody>
          <a:bodyPr/>
          <a:lstStyle/>
          <a:p>
            <a:pPr algn="ctr"/>
            <a:r>
              <a:rPr lang="fr-FR" sz="4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Pong</a:t>
            </a:r>
            <a:r>
              <a:rPr lang="fr-FR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Game 6S Project</a:t>
            </a:r>
            <a:endParaRPr lang="fr-FR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400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8494" y="452718"/>
            <a:ext cx="7078533" cy="610698"/>
          </a:xfrm>
        </p:spPr>
        <p:txBody>
          <a:bodyPr/>
          <a:lstStyle/>
          <a:p>
            <a:r>
              <a:rPr lang="fr-FR" sz="3200" b="1" i="1" dirty="0" smtClean="0">
                <a:solidFill>
                  <a:srgbClr val="FFC000"/>
                </a:solidFill>
              </a:rPr>
              <a:t>C</a:t>
            </a:r>
            <a:r>
              <a:rPr lang="fr-FR" sz="3200" b="1" i="1" dirty="0" smtClean="0"/>
              <a:t>onclusion : </a:t>
            </a:r>
            <a:r>
              <a:rPr lang="fr-FR" sz="3200" b="1" i="1" dirty="0" err="1" smtClean="0"/>
              <a:t>What</a:t>
            </a:r>
            <a:r>
              <a:rPr lang="fr-FR" sz="3200" b="1" i="1" dirty="0" smtClean="0"/>
              <a:t> </a:t>
            </a:r>
            <a:r>
              <a:rPr lang="fr-FR" sz="3200" b="1" i="1" dirty="0" err="1" smtClean="0"/>
              <a:t>we</a:t>
            </a:r>
            <a:r>
              <a:rPr lang="fr-FR" sz="3200" b="1" i="1" dirty="0" smtClean="0"/>
              <a:t> have </a:t>
            </a:r>
            <a:r>
              <a:rPr lang="fr-FR" sz="3200" b="1" i="1" dirty="0" err="1" smtClean="0"/>
              <a:t>learnt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4094" y="1635162"/>
            <a:ext cx="9501213" cy="504354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FR" b="1" dirty="0" err="1" smtClean="0"/>
              <a:t>Discover</a:t>
            </a:r>
            <a:r>
              <a:rPr lang="fr-FR" b="1" dirty="0" smtClean="0"/>
              <a:t> &amp; Use a </a:t>
            </a:r>
            <a:r>
              <a:rPr lang="fr-FR" b="1" dirty="0" err="1" smtClean="0">
                <a:solidFill>
                  <a:srgbClr val="00B0F0"/>
                </a:solidFill>
              </a:rPr>
              <a:t>Raspberry</a:t>
            </a:r>
            <a:r>
              <a:rPr lang="fr-FR" b="1" dirty="0" smtClean="0">
                <a:solidFill>
                  <a:srgbClr val="00B0F0"/>
                </a:solidFill>
              </a:rPr>
              <a:t> Pi</a:t>
            </a:r>
          </a:p>
          <a:p>
            <a:pPr>
              <a:lnSpc>
                <a:spcPct val="200000"/>
              </a:lnSpc>
            </a:pPr>
            <a:r>
              <a:rPr lang="fr-FR" b="1" dirty="0" err="1" smtClean="0">
                <a:solidFill>
                  <a:srgbClr val="00B0F0"/>
                </a:solidFill>
              </a:rPr>
              <a:t>Organize</a:t>
            </a:r>
            <a:r>
              <a:rPr lang="fr-FR" b="1" dirty="0" smtClean="0">
                <a:solidFill>
                  <a:srgbClr val="00B0F0"/>
                </a:solidFill>
              </a:rPr>
              <a:t> </a:t>
            </a:r>
            <a:r>
              <a:rPr lang="fr-FR" b="1" dirty="0">
                <a:solidFill>
                  <a:srgbClr val="00B0F0"/>
                </a:solidFill>
              </a:rPr>
              <a:t>a </a:t>
            </a:r>
            <a:r>
              <a:rPr lang="fr-FR" b="1" dirty="0" err="1">
                <a:solidFill>
                  <a:srgbClr val="00B0F0"/>
                </a:solidFill>
              </a:rPr>
              <a:t>project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differents</a:t>
            </a:r>
            <a:r>
              <a:rPr lang="fr-FR" b="1" dirty="0"/>
              <a:t> </a:t>
            </a:r>
            <a:r>
              <a:rPr lang="fr-FR" b="1" dirty="0" err="1" smtClean="0"/>
              <a:t>skills</a:t>
            </a:r>
            <a:r>
              <a:rPr lang="fr-FR" b="1" dirty="0" smtClean="0"/>
              <a:t> in </a:t>
            </a:r>
            <a:r>
              <a:rPr lang="fr-FR" b="1" dirty="0" err="1" smtClean="0"/>
              <a:t>english</a:t>
            </a:r>
            <a:endParaRPr lang="fr-FR" b="1" dirty="0" smtClean="0"/>
          </a:p>
          <a:p>
            <a:pPr>
              <a:lnSpc>
                <a:spcPct val="200000"/>
              </a:lnSpc>
            </a:pPr>
            <a:r>
              <a:rPr lang="fr-FR" b="1" dirty="0" smtClean="0"/>
              <a:t>Do a </a:t>
            </a:r>
            <a:r>
              <a:rPr lang="fr-FR" b="1" dirty="0" err="1" smtClean="0"/>
              <a:t>useful</a:t>
            </a:r>
            <a:r>
              <a:rPr lang="fr-FR" b="1" dirty="0" smtClean="0"/>
              <a:t> </a:t>
            </a:r>
            <a:r>
              <a:rPr lang="fr-FR" b="1" dirty="0" smtClean="0">
                <a:solidFill>
                  <a:srgbClr val="00B0F0"/>
                </a:solidFill>
              </a:rPr>
              <a:t>Brainstorming</a:t>
            </a:r>
          </a:p>
          <a:p>
            <a:pPr>
              <a:lnSpc>
                <a:spcPct val="200000"/>
              </a:lnSpc>
            </a:pPr>
            <a:r>
              <a:rPr lang="fr-FR" b="1" dirty="0" smtClean="0"/>
              <a:t>All </a:t>
            </a:r>
            <a:r>
              <a:rPr lang="fr-FR" b="1" dirty="0" smtClean="0">
                <a:solidFill>
                  <a:srgbClr val="00B0F0"/>
                </a:solidFill>
              </a:rPr>
              <a:t>aspects of a </a:t>
            </a:r>
            <a:r>
              <a:rPr lang="fr-FR" b="1" dirty="0" err="1" smtClean="0">
                <a:solidFill>
                  <a:srgbClr val="00B0F0"/>
                </a:solidFill>
              </a:rPr>
              <a:t>game</a:t>
            </a:r>
            <a:r>
              <a:rPr lang="fr-FR" b="1" dirty="0" smtClean="0"/>
              <a:t> (Project </a:t>
            </a:r>
            <a:r>
              <a:rPr lang="fr-FR" b="1" dirty="0" err="1" smtClean="0"/>
              <a:t>leading</a:t>
            </a:r>
            <a:r>
              <a:rPr lang="fr-FR" b="1" dirty="0" smtClean="0"/>
              <a:t>, </a:t>
            </a:r>
            <a:r>
              <a:rPr lang="fr-FR" b="1" dirty="0" err="1" smtClean="0"/>
              <a:t>Development</a:t>
            </a:r>
            <a:r>
              <a:rPr lang="fr-FR" b="1" dirty="0" smtClean="0"/>
              <a:t>, </a:t>
            </a:r>
            <a:r>
              <a:rPr lang="fr-FR" b="1" dirty="0" err="1" smtClean="0"/>
              <a:t>Sounds</a:t>
            </a:r>
            <a:r>
              <a:rPr lang="fr-FR" b="1" dirty="0" smtClean="0"/>
              <a:t>, Graphics) </a:t>
            </a:r>
          </a:p>
          <a:p>
            <a:pPr>
              <a:lnSpc>
                <a:spcPct val="200000"/>
              </a:lnSpc>
            </a:pPr>
            <a:r>
              <a:rPr lang="fr-FR" b="1" dirty="0" err="1" smtClean="0">
                <a:solidFill>
                  <a:srgbClr val="00B0F0"/>
                </a:solidFill>
              </a:rPr>
              <a:t>Create</a:t>
            </a:r>
            <a:r>
              <a:rPr lang="fr-FR" b="1" dirty="0" smtClean="0">
                <a:solidFill>
                  <a:srgbClr val="00B0F0"/>
                </a:solidFill>
              </a:rPr>
              <a:t> </a:t>
            </a:r>
            <a:r>
              <a:rPr lang="fr-FR" b="1" dirty="0" err="1" smtClean="0">
                <a:solidFill>
                  <a:srgbClr val="00B0F0"/>
                </a:solidFill>
              </a:rPr>
              <a:t>sounds</a:t>
            </a:r>
            <a:r>
              <a:rPr lang="fr-FR" b="1" dirty="0" smtClean="0">
                <a:solidFill>
                  <a:srgbClr val="00B0F0"/>
                </a:solidFill>
              </a:rPr>
              <a:t> and textures</a:t>
            </a:r>
          </a:p>
          <a:p>
            <a:pPr marL="0" indent="0">
              <a:lnSpc>
                <a:spcPct val="200000"/>
              </a:lnSpc>
              <a:buNone/>
            </a:pPr>
            <a:endParaRPr lang="fr-FR" dirty="0" smtClean="0"/>
          </a:p>
          <a:p>
            <a:pPr>
              <a:lnSpc>
                <a:spcPct val="20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016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11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22"/>
            <a:ext cx="12192000" cy="719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959723" y="244014"/>
            <a:ext cx="6730187" cy="871115"/>
          </a:xfrm>
        </p:spPr>
        <p:txBody>
          <a:bodyPr/>
          <a:lstStyle/>
          <a:p>
            <a:r>
              <a:rPr lang="fr-FR" b="1" dirty="0" err="1" smtClean="0"/>
              <a:t>Thanks</a:t>
            </a:r>
            <a:r>
              <a:rPr lang="fr-FR" b="1" dirty="0" smtClean="0"/>
              <a:t> for </a:t>
            </a:r>
            <a:r>
              <a:rPr lang="fr-FR" b="1" dirty="0" err="1" smtClean="0"/>
              <a:t>listenning</a:t>
            </a:r>
            <a:r>
              <a:rPr lang="fr-FR" b="1" dirty="0" smtClean="0"/>
              <a:t> !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322729" y="5561704"/>
            <a:ext cx="3926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MINE Vincent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ABRY-COMBE Mathieu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 SOMMER Léo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COISSARD Kévin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68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43561" y="265851"/>
            <a:ext cx="4280891" cy="827442"/>
          </a:xfrm>
        </p:spPr>
        <p:txBody>
          <a:bodyPr/>
          <a:lstStyle/>
          <a:p>
            <a:r>
              <a:rPr lang="fr-FR" b="1" dirty="0" err="1" smtClean="0">
                <a:solidFill>
                  <a:srgbClr val="FFC000"/>
                </a:solidFill>
              </a:rPr>
              <a:t>S</a:t>
            </a:r>
            <a:r>
              <a:rPr lang="fr-FR" b="1" dirty="0" err="1" smtClean="0"/>
              <a:t>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77691" y="1389342"/>
            <a:ext cx="8224330" cy="4968239"/>
          </a:xfrm>
        </p:spPr>
        <p:txBody>
          <a:bodyPr/>
          <a:lstStyle/>
          <a:p>
            <a:r>
              <a:rPr lang="fr-FR" sz="2400" b="1" u="sng" dirty="0" err="1" smtClean="0"/>
              <a:t>What’s</a:t>
            </a:r>
            <a:r>
              <a:rPr lang="fr-FR" sz="2400" b="1" u="sng" dirty="0" smtClean="0"/>
              <a:t> </a:t>
            </a:r>
            <a:r>
              <a:rPr lang="fr-FR" sz="2400" b="1" u="sng" dirty="0" err="1" smtClean="0"/>
              <a:t>we</a:t>
            </a:r>
            <a:r>
              <a:rPr lang="fr-FR" sz="2400" b="1" u="sng" dirty="0" smtClean="0"/>
              <a:t> </a:t>
            </a:r>
            <a:r>
              <a:rPr lang="fr-FR" sz="2400" b="1" u="sng" dirty="0" err="1" smtClean="0"/>
              <a:t>had</a:t>
            </a:r>
            <a:r>
              <a:rPr lang="fr-FR" sz="2400" b="1" u="sng" dirty="0" smtClean="0"/>
              <a:t> to </a:t>
            </a:r>
            <a:r>
              <a:rPr lang="fr-FR" sz="2400" b="1" u="sng" dirty="0" err="1" smtClean="0"/>
              <a:t>define</a:t>
            </a:r>
            <a:r>
              <a:rPr lang="fr-FR" sz="2400" b="1" u="sng" dirty="0" smtClean="0"/>
              <a:t> :</a:t>
            </a:r>
          </a:p>
          <a:p>
            <a:pPr lvl="1"/>
            <a:r>
              <a:rPr lang="fr-FR" sz="2000" dirty="0" smtClean="0"/>
              <a:t> </a:t>
            </a:r>
            <a:r>
              <a:rPr lang="fr-FR" sz="2000" dirty="0"/>
              <a:t>O</a:t>
            </a:r>
            <a:r>
              <a:rPr lang="fr-FR" sz="2000" dirty="0" smtClean="0"/>
              <a:t>ur </a:t>
            </a:r>
            <a:r>
              <a:rPr lang="fr-FR" sz="2000" dirty="0" err="1" smtClean="0"/>
              <a:t>project</a:t>
            </a:r>
            <a:endParaRPr lang="fr-FR" sz="2000" dirty="0" smtClean="0"/>
          </a:p>
          <a:p>
            <a:pPr lvl="1"/>
            <a:r>
              <a:rPr lang="fr-FR" sz="2000" dirty="0" smtClean="0"/>
              <a:t> </a:t>
            </a:r>
            <a:r>
              <a:rPr lang="fr-FR" sz="2000" dirty="0" err="1"/>
              <a:t>G</a:t>
            </a:r>
            <a:r>
              <a:rPr lang="fr-FR" sz="2000" dirty="0" err="1" smtClean="0"/>
              <a:t>ame’s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</a:t>
            </a:r>
          </a:p>
          <a:p>
            <a:pPr lvl="1"/>
            <a:r>
              <a:rPr lang="fr-FR" sz="2000" dirty="0"/>
              <a:t> </a:t>
            </a:r>
            <a:r>
              <a:rPr lang="fr-FR" sz="2000" dirty="0" err="1" smtClean="0"/>
              <a:t>Constraints</a:t>
            </a:r>
            <a:endParaRPr lang="fr-FR" sz="2000" dirty="0" smtClean="0"/>
          </a:p>
          <a:p>
            <a:pPr lvl="1"/>
            <a:r>
              <a:rPr lang="fr-FR" sz="2000" dirty="0" smtClean="0"/>
              <a:t> </a:t>
            </a:r>
            <a:r>
              <a:rPr lang="fr-FR" sz="2000" dirty="0" err="1" smtClean="0"/>
              <a:t>Tasks</a:t>
            </a:r>
            <a:r>
              <a:rPr lang="fr-FR" sz="2000" dirty="0" smtClean="0"/>
              <a:t> distribution     </a:t>
            </a:r>
          </a:p>
          <a:p>
            <a:r>
              <a:rPr lang="fr-FR" sz="2400" b="1" u="sng" dirty="0" err="1" smtClean="0"/>
              <a:t>Make</a:t>
            </a:r>
            <a:r>
              <a:rPr lang="fr-FR" sz="2400" b="1" u="sng" dirty="0" smtClean="0"/>
              <a:t>  the </a:t>
            </a:r>
            <a:r>
              <a:rPr lang="fr-FR" sz="2400" b="1" u="sng" dirty="0"/>
              <a:t>G</a:t>
            </a:r>
            <a:r>
              <a:rPr lang="fr-FR" sz="2400" b="1" u="sng" dirty="0" smtClean="0"/>
              <a:t>ame :</a:t>
            </a:r>
          </a:p>
          <a:p>
            <a:pPr lvl="1"/>
            <a:r>
              <a:rPr lang="fr-FR" sz="2000" dirty="0" err="1" smtClean="0"/>
              <a:t>Objects</a:t>
            </a:r>
            <a:r>
              <a:rPr lang="fr-FR" sz="2000" dirty="0" smtClean="0"/>
              <a:t> (Ball, </a:t>
            </a:r>
            <a:r>
              <a:rPr lang="fr-FR" sz="2000" dirty="0" err="1" smtClean="0"/>
              <a:t>paddles</a:t>
            </a:r>
            <a:r>
              <a:rPr lang="fr-FR" sz="2000" dirty="0" smtClean="0"/>
              <a:t>, box)</a:t>
            </a:r>
          </a:p>
          <a:p>
            <a:pPr lvl="1"/>
            <a:r>
              <a:rPr lang="fr-FR" sz="2000" dirty="0" err="1" smtClean="0"/>
              <a:t>Functions</a:t>
            </a:r>
            <a:r>
              <a:rPr lang="fr-FR" sz="2000" dirty="0" smtClean="0"/>
              <a:t> (</a:t>
            </a:r>
            <a:r>
              <a:rPr lang="fr-FR" sz="2000" dirty="0" err="1" smtClean="0"/>
              <a:t>Movements</a:t>
            </a:r>
            <a:r>
              <a:rPr lang="fr-FR" sz="2000" dirty="0" smtClean="0"/>
              <a:t>, IA, score)</a:t>
            </a:r>
          </a:p>
          <a:p>
            <a:pPr lvl="1"/>
            <a:r>
              <a:rPr lang="fr-FR" sz="2000" dirty="0" smtClean="0"/>
              <a:t>Graphics/</a:t>
            </a:r>
            <a:r>
              <a:rPr lang="fr-FR" sz="2000" dirty="0" err="1"/>
              <a:t>S</a:t>
            </a:r>
            <a:r>
              <a:rPr lang="fr-FR" sz="2000" dirty="0" err="1" smtClean="0"/>
              <a:t>ounds</a:t>
            </a:r>
            <a:endParaRPr lang="fr-FR" sz="2000" dirty="0" smtClean="0"/>
          </a:p>
          <a:p>
            <a:pPr marL="400050"/>
            <a:r>
              <a:rPr lang="fr-FR" sz="2400" b="1" u="sng" dirty="0" err="1" smtClean="0"/>
              <a:t>Finally</a:t>
            </a:r>
            <a:r>
              <a:rPr lang="fr-FR" sz="2400" b="1" u="sng" dirty="0"/>
              <a:t> </a:t>
            </a:r>
            <a:r>
              <a:rPr lang="fr-FR" sz="2400" b="1" u="sng" dirty="0" smtClean="0"/>
              <a:t>: </a:t>
            </a:r>
            <a:r>
              <a:rPr lang="fr-FR" sz="2400" b="1" u="sng" dirty="0" err="1" smtClean="0"/>
              <a:t>What</a:t>
            </a:r>
            <a:r>
              <a:rPr lang="fr-FR" sz="2400" b="1" u="sng" dirty="0" smtClean="0"/>
              <a:t> </a:t>
            </a:r>
            <a:r>
              <a:rPr lang="fr-FR" sz="2400" b="1" u="sng" dirty="0" err="1" smtClean="0"/>
              <a:t>we</a:t>
            </a:r>
            <a:r>
              <a:rPr lang="fr-FR" sz="2400" b="1" u="sng" dirty="0" smtClean="0"/>
              <a:t> </a:t>
            </a:r>
            <a:r>
              <a:rPr lang="fr-FR" sz="2400" b="1" u="sng" dirty="0" err="1" smtClean="0"/>
              <a:t>learnt</a:t>
            </a:r>
            <a:endParaRPr lang="fr-FR" sz="2400" b="1" u="sng" dirty="0" smtClean="0"/>
          </a:p>
          <a:p>
            <a:pPr marL="457200" lvl="1" indent="0">
              <a:buNone/>
            </a:pPr>
            <a:endParaRPr lang="fr-FR" sz="2000" dirty="0"/>
          </a:p>
          <a:p>
            <a:pPr lvl="1"/>
            <a:endParaRPr lang="fr-FR" sz="2000" dirty="0" smtClean="0"/>
          </a:p>
        </p:txBody>
      </p:sp>
      <p:sp>
        <p:nvSpPr>
          <p:cNvPr id="4" name="Accolade fermante 3"/>
          <p:cNvSpPr/>
          <p:nvPr/>
        </p:nvSpPr>
        <p:spPr>
          <a:xfrm>
            <a:off x="5826469" y="2068751"/>
            <a:ext cx="232600" cy="4410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6231820" y="2109704"/>
            <a:ext cx="2284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</a:rPr>
              <a:t>Brainstorming</a:t>
            </a:r>
            <a:endParaRPr lang="fr-FR" sz="2000" dirty="0">
              <a:solidFill>
                <a:srgbClr val="FFC000"/>
              </a:solidFill>
            </a:endParaRPr>
          </a:p>
        </p:txBody>
      </p:sp>
      <p:sp>
        <p:nvSpPr>
          <p:cNvPr id="6" name="Accolade fermante 5"/>
          <p:cNvSpPr/>
          <p:nvPr/>
        </p:nvSpPr>
        <p:spPr>
          <a:xfrm>
            <a:off x="5826469" y="2963312"/>
            <a:ext cx="232600" cy="4518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7" name="ZoneTexte 6"/>
          <p:cNvSpPr txBox="1"/>
          <p:nvPr/>
        </p:nvSpPr>
        <p:spPr>
          <a:xfrm>
            <a:off x="6231820" y="2964133"/>
            <a:ext cx="20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rgbClr val="00B0F0"/>
                </a:solidFill>
              </a:rPr>
              <a:t>Leaderbord</a:t>
            </a:r>
            <a:endParaRPr lang="fr-FR" sz="2000" dirty="0">
              <a:solidFill>
                <a:srgbClr val="00B0F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988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55811"/>
            <a:ext cx="3754419" cy="1325563"/>
          </a:xfrm>
        </p:spPr>
        <p:txBody>
          <a:bodyPr/>
          <a:lstStyle/>
          <a:p>
            <a:pPr algn="ctr"/>
            <a:r>
              <a:rPr lang="fr-FR" sz="2800" b="1" dirty="0" err="1" smtClean="0">
                <a:solidFill>
                  <a:schemeClr val="tx1"/>
                </a:solidFill>
              </a:rPr>
              <a:t>Additionnal</a:t>
            </a:r>
            <a:r>
              <a:rPr lang="fr-FR" sz="2800" b="1" dirty="0" smtClean="0">
                <a:solidFill>
                  <a:schemeClr val="tx1"/>
                </a:solidFill>
              </a:rPr>
              <a:t> </a:t>
            </a:r>
            <a:r>
              <a:rPr lang="fr-FR" sz="2800" b="1" dirty="0" err="1" smtClean="0">
                <a:solidFill>
                  <a:schemeClr val="tx1"/>
                </a:solidFill>
              </a:rPr>
              <a:t>features</a:t>
            </a:r>
            <a:r>
              <a:rPr lang="fr-FR" sz="2800" b="1" dirty="0" smtClean="0">
                <a:solidFill>
                  <a:schemeClr val="tx1"/>
                </a:solidFill>
              </a:rPr>
              <a:t> </a:t>
            </a:r>
            <a:r>
              <a:rPr lang="fr-FR" sz="2800" b="1" dirty="0" smtClean="0">
                <a:solidFill>
                  <a:srgbClr val="FFC000"/>
                </a:solidFill>
              </a:rPr>
              <a:t>B</a:t>
            </a:r>
            <a:r>
              <a:rPr lang="fr-FR" sz="2800" b="1" dirty="0" smtClean="0">
                <a:solidFill>
                  <a:schemeClr val="tx1"/>
                </a:solidFill>
              </a:rPr>
              <a:t>rainstorming 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16" name="Flèche droite 15"/>
          <p:cNvSpPr/>
          <p:nvPr/>
        </p:nvSpPr>
        <p:spPr>
          <a:xfrm>
            <a:off x="3754419" y="580914"/>
            <a:ext cx="1258645" cy="204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228216" y="300579"/>
            <a:ext cx="270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+mj-lt"/>
                <a:ea typeface="+mj-ea"/>
                <a:cs typeface="+mj-cs"/>
              </a:rPr>
              <a:t>8 WEEKS</a:t>
            </a:r>
          </a:p>
        </p:txBody>
      </p:sp>
      <p:sp>
        <p:nvSpPr>
          <p:cNvPr id="18" name="Ellipse 17"/>
          <p:cNvSpPr/>
          <p:nvPr/>
        </p:nvSpPr>
        <p:spPr>
          <a:xfrm>
            <a:off x="4765638" y="3076687"/>
            <a:ext cx="1968649" cy="774551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2904565" y="2237591"/>
            <a:ext cx="1226371" cy="57015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7413812" y="2210697"/>
            <a:ext cx="1226371" cy="57015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Connecteur droit avec flèche 21"/>
          <p:cNvCxnSpPr>
            <a:stCxn id="18" idx="2"/>
            <a:endCxn id="19" idx="6"/>
          </p:cNvCxnSpPr>
          <p:nvPr/>
        </p:nvCxnSpPr>
        <p:spPr>
          <a:xfrm flipH="1" flipV="1">
            <a:off x="4130936" y="2522669"/>
            <a:ext cx="634702" cy="94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8" idx="6"/>
            <a:endCxn id="20" idx="2"/>
          </p:cNvCxnSpPr>
          <p:nvPr/>
        </p:nvCxnSpPr>
        <p:spPr>
          <a:xfrm flipV="1">
            <a:off x="6734287" y="2495775"/>
            <a:ext cx="679525" cy="96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2872292" y="4200861"/>
            <a:ext cx="1226371" cy="57015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7456843" y="4200860"/>
            <a:ext cx="1226371" cy="57015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Connecteur droit avec flèche 28"/>
          <p:cNvCxnSpPr>
            <a:stCxn id="18" idx="6"/>
            <a:endCxn id="27" idx="2"/>
          </p:cNvCxnSpPr>
          <p:nvPr/>
        </p:nvCxnSpPr>
        <p:spPr>
          <a:xfrm>
            <a:off x="6734287" y="3463963"/>
            <a:ext cx="722556" cy="102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8" idx="2"/>
            <a:endCxn id="26" idx="6"/>
          </p:cNvCxnSpPr>
          <p:nvPr/>
        </p:nvCxnSpPr>
        <p:spPr>
          <a:xfrm flipH="1">
            <a:off x="4098663" y="3463963"/>
            <a:ext cx="666975" cy="102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4729" y="3291840"/>
            <a:ext cx="1839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</a:t>
            </a:r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022900" y="2311108"/>
            <a:ext cx="10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7526768" y="2311108"/>
            <a:ext cx="10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877224" y="4305312"/>
            <a:ext cx="1323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</a:t>
            </a:r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1264023" y="3566160"/>
            <a:ext cx="1226371" cy="57015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1284643" y="4776394"/>
            <a:ext cx="1226371" cy="57015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9" name="Connecteur droit avec flèche 58"/>
          <p:cNvCxnSpPr>
            <a:stCxn id="37" idx="1"/>
            <a:endCxn id="56" idx="6"/>
          </p:cNvCxnSpPr>
          <p:nvPr/>
        </p:nvCxnSpPr>
        <p:spPr>
          <a:xfrm flipH="1" flipV="1">
            <a:off x="2490394" y="3851238"/>
            <a:ext cx="386830" cy="62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37" idx="1"/>
            <a:endCxn id="57" idx="6"/>
          </p:cNvCxnSpPr>
          <p:nvPr/>
        </p:nvCxnSpPr>
        <p:spPr>
          <a:xfrm flipH="1">
            <a:off x="2511014" y="4474589"/>
            <a:ext cx="366210" cy="58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1407459" y="3666571"/>
            <a:ext cx="101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1vs Bot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1376979" y="4876805"/>
            <a:ext cx="1044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fr-F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</a:t>
            </a:r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7611934" y="4305312"/>
            <a:ext cx="107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9115314" y="3700507"/>
            <a:ext cx="1226371" cy="57015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9319708" y="3821061"/>
            <a:ext cx="113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balls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Ellipse 66"/>
          <p:cNvSpPr/>
          <p:nvPr/>
        </p:nvSpPr>
        <p:spPr>
          <a:xfrm>
            <a:off x="9178964" y="4459201"/>
            <a:ext cx="1226371" cy="57015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9242614" y="4594573"/>
            <a:ext cx="1226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 bonus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0" name="Connecteur droit avec flèche 69"/>
          <p:cNvCxnSpPr>
            <a:stCxn id="64" idx="3"/>
            <a:endCxn id="65" idx="2"/>
          </p:cNvCxnSpPr>
          <p:nvPr/>
        </p:nvCxnSpPr>
        <p:spPr>
          <a:xfrm flipV="1">
            <a:off x="8683214" y="3985585"/>
            <a:ext cx="432100" cy="47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>
            <a:stCxn id="64" idx="3"/>
            <a:endCxn id="67" idx="2"/>
          </p:cNvCxnSpPr>
          <p:nvPr/>
        </p:nvCxnSpPr>
        <p:spPr>
          <a:xfrm>
            <a:off x="8683214" y="4459201"/>
            <a:ext cx="495750" cy="28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5181152" y="4432150"/>
            <a:ext cx="1226371" cy="57015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5283128" y="4569028"/>
            <a:ext cx="113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Graphics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6" name="Connecteur droit avec flèche 75"/>
          <p:cNvCxnSpPr>
            <a:stCxn id="18" idx="4"/>
            <a:endCxn id="73" idx="0"/>
          </p:cNvCxnSpPr>
          <p:nvPr/>
        </p:nvCxnSpPr>
        <p:spPr>
          <a:xfrm>
            <a:off x="5749963" y="3851238"/>
            <a:ext cx="44375" cy="58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3938195" y="5391877"/>
            <a:ext cx="1226371" cy="57015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126454" y="5424856"/>
            <a:ext cx="113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Spaces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textures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0" name="Connecteur droit avec flèche 79"/>
          <p:cNvCxnSpPr>
            <a:stCxn id="73" idx="2"/>
          </p:cNvCxnSpPr>
          <p:nvPr/>
        </p:nvCxnSpPr>
        <p:spPr>
          <a:xfrm flipH="1">
            <a:off x="5164566" y="4717228"/>
            <a:ext cx="16586" cy="954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6487755" y="5346549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6780006" y="5477737"/>
            <a:ext cx="113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7" name="Connecteur droit avec flèche 86"/>
          <p:cNvCxnSpPr>
            <a:stCxn id="74" idx="3"/>
            <a:endCxn id="84" idx="2"/>
          </p:cNvCxnSpPr>
          <p:nvPr/>
        </p:nvCxnSpPr>
        <p:spPr>
          <a:xfrm>
            <a:off x="6418058" y="4722917"/>
            <a:ext cx="69697" cy="908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lipse 96"/>
          <p:cNvSpPr/>
          <p:nvPr/>
        </p:nvSpPr>
        <p:spPr>
          <a:xfrm>
            <a:off x="5149329" y="2031891"/>
            <a:ext cx="1226371" cy="57015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5226872" y="2172301"/>
            <a:ext cx="113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Gameplay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5201321" y="6054177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" name="ZoneTexte 101"/>
          <p:cNvSpPr txBox="1"/>
          <p:nvPr/>
        </p:nvSpPr>
        <p:spPr>
          <a:xfrm>
            <a:off x="5223065" y="6158629"/>
            <a:ext cx="126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Line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6" name="Connecteur droit avec flèche 105"/>
          <p:cNvCxnSpPr>
            <a:stCxn id="73" idx="4"/>
            <a:endCxn id="101" idx="0"/>
          </p:cNvCxnSpPr>
          <p:nvPr/>
        </p:nvCxnSpPr>
        <p:spPr>
          <a:xfrm>
            <a:off x="5794338" y="5002305"/>
            <a:ext cx="20169" cy="105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5144849" y="1147074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ZoneTexte 109"/>
          <p:cNvSpPr txBox="1"/>
          <p:nvPr/>
        </p:nvSpPr>
        <p:spPr>
          <a:xfrm>
            <a:off x="5423198" y="1272171"/>
            <a:ext cx="113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2" name="Connecteur droit avec flèche 111"/>
          <p:cNvCxnSpPr>
            <a:stCxn id="18" idx="0"/>
            <a:endCxn id="97" idx="4"/>
          </p:cNvCxnSpPr>
          <p:nvPr/>
        </p:nvCxnSpPr>
        <p:spPr>
          <a:xfrm flipV="1">
            <a:off x="5749963" y="2602046"/>
            <a:ext cx="12552" cy="47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>
            <a:stCxn id="97" idx="0"/>
            <a:endCxn id="109" idx="4"/>
          </p:cNvCxnSpPr>
          <p:nvPr/>
        </p:nvCxnSpPr>
        <p:spPr>
          <a:xfrm flipH="1" flipV="1">
            <a:off x="5758035" y="1717229"/>
            <a:ext cx="4480" cy="31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Ellipse 114"/>
          <p:cNvSpPr/>
          <p:nvPr/>
        </p:nvSpPr>
        <p:spPr>
          <a:xfrm>
            <a:off x="9319708" y="2237591"/>
            <a:ext cx="1226371" cy="57015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ZoneTexte 115"/>
          <p:cNvSpPr txBox="1"/>
          <p:nvPr/>
        </p:nvSpPr>
        <p:spPr>
          <a:xfrm>
            <a:off x="9411149" y="2261058"/>
            <a:ext cx="113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Graphical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8" name="Connecteur droit avec flèche 117"/>
          <p:cNvCxnSpPr>
            <a:stCxn id="20" idx="6"/>
            <a:endCxn id="115" idx="2"/>
          </p:cNvCxnSpPr>
          <p:nvPr/>
        </p:nvCxnSpPr>
        <p:spPr>
          <a:xfrm>
            <a:off x="8640183" y="2495775"/>
            <a:ext cx="679525" cy="2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9411149" y="5631625"/>
            <a:ext cx="2002715" cy="28507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Basis</a:t>
            </a:r>
            <a:endParaRPr lang="fr-F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411149" y="5981626"/>
            <a:ext cx="2002715" cy="28507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Bonus</a:t>
            </a:r>
            <a:endParaRPr lang="fr-F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411149" y="6331627"/>
            <a:ext cx="2002715" cy="2850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</a:t>
            </a:r>
            <a:r>
              <a:rPr lang="fr-F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do</a:t>
            </a:r>
            <a:endParaRPr lang="fr-F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518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39" y="211356"/>
            <a:ext cx="6478789" cy="678086"/>
          </a:xfrm>
        </p:spPr>
        <p:txBody>
          <a:bodyPr/>
          <a:lstStyle/>
          <a:p>
            <a:pPr algn="ctr"/>
            <a:r>
              <a:rPr lang="fr-FR" sz="2800" b="1" i="1" dirty="0" smtClean="0">
                <a:solidFill>
                  <a:srgbClr val="FFC000"/>
                </a:solidFill>
              </a:rPr>
              <a:t>P</a:t>
            </a:r>
            <a:r>
              <a:rPr lang="fr-FR" sz="2800" b="1" i="1" dirty="0" smtClean="0">
                <a:solidFill>
                  <a:schemeClr val="tx1"/>
                </a:solidFill>
              </a:rPr>
              <a:t>rogress : </a:t>
            </a:r>
            <a:r>
              <a:rPr lang="fr-FR" sz="2800" b="1" i="1" dirty="0" err="1" smtClean="0">
                <a:solidFill>
                  <a:schemeClr val="tx1"/>
                </a:solidFill>
              </a:rPr>
              <a:t>What</a:t>
            </a:r>
            <a:r>
              <a:rPr lang="fr-FR" sz="2800" b="1" i="1" dirty="0" smtClean="0">
                <a:solidFill>
                  <a:schemeClr val="tx1"/>
                </a:solidFill>
              </a:rPr>
              <a:t> </a:t>
            </a:r>
            <a:r>
              <a:rPr lang="fr-FR" sz="2800" b="1" i="1" dirty="0" err="1" smtClean="0">
                <a:solidFill>
                  <a:schemeClr val="tx1"/>
                </a:solidFill>
              </a:rPr>
              <a:t>we</a:t>
            </a:r>
            <a:r>
              <a:rPr lang="fr-FR" sz="2800" b="1" i="1" dirty="0" smtClean="0">
                <a:solidFill>
                  <a:schemeClr val="tx1"/>
                </a:solidFill>
              </a:rPr>
              <a:t> </a:t>
            </a:r>
            <a:r>
              <a:rPr lang="fr-FR" sz="2800" b="1" i="1" dirty="0" err="1" smtClean="0">
                <a:solidFill>
                  <a:schemeClr val="tx1"/>
                </a:solidFill>
              </a:rPr>
              <a:t>did</a:t>
            </a:r>
            <a:r>
              <a:rPr lang="fr-FR" sz="2800" b="1" i="1" dirty="0" smtClean="0">
                <a:solidFill>
                  <a:schemeClr val="tx1"/>
                </a:solidFill>
              </a:rPr>
              <a:t> in 8 </a:t>
            </a:r>
            <a:r>
              <a:rPr lang="fr-FR" sz="2800" b="1" i="1" dirty="0" err="1" smtClean="0">
                <a:solidFill>
                  <a:schemeClr val="tx1"/>
                </a:solidFill>
              </a:rPr>
              <a:t>weeks</a:t>
            </a:r>
            <a:endParaRPr lang="fr-FR" sz="2800" b="1" i="1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4765638" y="3076687"/>
            <a:ext cx="1968649" cy="774551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2904565" y="2237591"/>
            <a:ext cx="1226371" cy="57015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7413812" y="2210697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cxnSp>
        <p:nvCxnSpPr>
          <p:cNvPr id="22" name="Connecteur droit avec flèche 21"/>
          <p:cNvCxnSpPr>
            <a:stCxn id="18" idx="2"/>
            <a:endCxn id="19" idx="6"/>
          </p:cNvCxnSpPr>
          <p:nvPr/>
        </p:nvCxnSpPr>
        <p:spPr>
          <a:xfrm flipH="1" flipV="1">
            <a:off x="4130936" y="2522669"/>
            <a:ext cx="634702" cy="94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8" idx="6"/>
            <a:endCxn id="20" idx="2"/>
          </p:cNvCxnSpPr>
          <p:nvPr/>
        </p:nvCxnSpPr>
        <p:spPr>
          <a:xfrm flipV="1">
            <a:off x="6734287" y="2495775"/>
            <a:ext cx="679525" cy="96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2872292" y="4200861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7456843" y="4200860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cxnSp>
        <p:nvCxnSpPr>
          <p:cNvPr id="29" name="Connecteur droit avec flèche 28"/>
          <p:cNvCxnSpPr>
            <a:stCxn id="18" idx="6"/>
            <a:endCxn id="27" idx="2"/>
          </p:cNvCxnSpPr>
          <p:nvPr/>
        </p:nvCxnSpPr>
        <p:spPr>
          <a:xfrm>
            <a:off x="6734287" y="3463963"/>
            <a:ext cx="722556" cy="102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18" idx="2"/>
            <a:endCxn id="26" idx="6"/>
          </p:cNvCxnSpPr>
          <p:nvPr/>
        </p:nvCxnSpPr>
        <p:spPr>
          <a:xfrm flipH="1">
            <a:off x="4098663" y="3463963"/>
            <a:ext cx="666975" cy="102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894729" y="3291840"/>
            <a:ext cx="1839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</a:t>
            </a:r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</a:t>
            </a:r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022900" y="2311108"/>
            <a:ext cx="10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7526768" y="2311108"/>
            <a:ext cx="10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877224" y="4305312"/>
            <a:ext cx="1323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</a:t>
            </a:r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1264023" y="3566160"/>
            <a:ext cx="1226371" cy="57015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1284643" y="4776394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cxnSp>
        <p:nvCxnSpPr>
          <p:cNvPr id="59" name="Connecteur droit avec flèche 58"/>
          <p:cNvCxnSpPr>
            <a:stCxn id="37" idx="1"/>
            <a:endCxn id="56" idx="6"/>
          </p:cNvCxnSpPr>
          <p:nvPr/>
        </p:nvCxnSpPr>
        <p:spPr>
          <a:xfrm flipH="1" flipV="1">
            <a:off x="2490394" y="3851238"/>
            <a:ext cx="386830" cy="62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37" idx="1"/>
            <a:endCxn id="57" idx="6"/>
          </p:cNvCxnSpPr>
          <p:nvPr/>
        </p:nvCxnSpPr>
        <p:spPr>
          <a:xfrm flipH="1">
            <a:off x="2511014" y="4474589"/>
            <a:ext cx="366210" cy="58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1407459" y="3666571"/>
            <a:ext cx="101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1vs Bot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1376979" y="4876805"/>
            <a:ext cx="1044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fr-F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</a:t>
            </a:r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7611934" y="4305312"/>
            <a:ext cx="107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9115314" y="3700507"/>
            <a:ext cx="1226371" cy="57015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9319708" y="3821061"/>
            <a:ext cx="113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balls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Ellipse 66"/>
          <p:cNvSpPr/>
          <p:nvPr/>
        </p:nvSpPr>
        <p:spPr>
          <a:xfrm>
            <a:off x="9178964" y="4459201"/>
            <a:ext cx="1226371" cy="57015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9242614" y="4594573"/>
            <a:ext cx="1226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 bonus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0" name="Connecteur droit avec flèche 69"/>
          <p:cNvCxnSpPr>
            <a:stCxn id="64" idx="3"/>
            <a:endCxn id="65" idx="2"/>
          </p:cNvCxnSpPr>
          <p:nvPr/>
        </p:nvCxnSpPr>
        <p:spPr>
          <a:xfrm flipV="1">
            <a:off x="8683214" y="3985585"/>
            <a:ext cx="432100" cy="47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>
            <a:stCxn id="64" idx="3"/>
            <a:endCxn id="67" idx="2"/>
          </p:cNvCxnSpPr>
          <p:nvPr/>
        </p:nvCxnSpPr>
        <p:spPr>
          <a:xfrm>
            <a:off x="8683214" y="4459201"/>
            <a:ext cx="495750" cy="28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/>
          <p:cNvSpPr/>
          <p:nvPr/>
        </p:nvSpPr>
        <p:spPr>
          <a:xfrm>
            <a:off x="5181152" y="4432150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5283128" y="4569028"/>
            <a:ext cx="113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Graphics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6" name="Connecteur droit avec flèche 75"/>
          <p:cNvCxnSpPr>
            <a:stCxn id="18" idx="4"/>
            <a:endCxn id="73" idx="0"/>
          </p:cNvCxnSpPr>
          <p:nvPr/>
        </p:nvCxnSpPr>
        <p:spPr>
          <a:xfrm>
            <a:off x="5749963" y="3851238"/>
            <a:ext cx="44375" cy="58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3938195" y="5391877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126454" y="5424856"/>
            <a:ext cx="113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textures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0" name="Connecteur droit avec flèche 79"/>
          <p:cNvCxnSpPr>
            <a:stCxn id="73" idx="2"/>
          </p:cNvCxnSpPr>
          <p:nvPr/>
        </p:nvCxnSpPr>
        <p:spPr>
          <a:xfrm flipH="1">
            <a:off x="5164566" y="4717228"/>
            <a:ext cx="16586" cy="954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6487755" y="5346549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6780006" y="5477737"/>
            <a:ext cx="113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7" name="Connecteur droit avec flèche 86"/>
          <p:cNvCxnSpPr>
            <a:stCxn id="74" idx="3"/>
            <a:endCxn id="84" idx="2"/>
          </p:cNvCxnSpPr>
          <p:nvPr/>
        </p:nvCxnSpPr>
        <p:spPr>
          <a:xfrm>
            <a:off x="6418058" y="4722917"/>
            <a:ext cx="69697" cy="908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llipse 96"/>
          <p:cNvSpPr/>
          <p:nvPr/>
        </p:nvSpPr>
        <p:spPr>
          <a:xfrm>
            <a:off x="5149329" y="2031891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5223065" y="2173306"/>
            <a:ext cx="113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Gameplay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5201321" y="6054177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02" name="ZoneTexte 101"/>
          <p:cNvSpPr txBox="1"/>
          <p:nvPr/>
        </p:nvSpPr>
        <p:spPr>
          <a:xfrm>
            <a:off x="5223065" y="6158629"/>
            <a:ext cx="126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Line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6" name="Connecteur droit avec flèche 105"/>
          <p:cNvCxnSpPr>
            <a:stCxn id="73" idx="4"/>
            <a:endCxn id="101" idx="0"/>
          </p:cNvCxnSpPr>
          <p:nvPr/>
        </p:nvCxnSpPr>
        <p:spPr>
          <a:xfrm>
            <a:off x="5794338" y="5002305"/>
            <a:ext cx="20169" cy="105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5144849" y="1147074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10" name="ZoneTexte 109"/>
          <p:cNvSpPr txBox="1"/>
          <p:nvPr/>
        </p:nvSpPr>
        <p:spPr>
          <a:xfrm>
            <a:off x="5423198" y="1272171"/>
            <a:ext cx="113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2" name="Connecteur droit avec flèche 111"/>
          <p:cNvCxnSpPr>
            <a:stCxn id="18" idx="0"/>
            <a:endCxn id="97" idx="4"/>
          </p:cNvCxnSpPr>
          <p:nvPr/>
        </p:nvCxnSpPr>
        <p:spPr>
          <a:xfrm flipV="1">
            <a:off x="5749963" y="2602046"/>
            <a:ext cx="12552" cy="47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>
            <a:stCxn id="97" idx="0"/>
            <a:endCxn id="109" idx="4"/>
          </p:cNvCxnSpPr>
          <p:nvPr/>
        </p:nvCxnSpPr>
        <p:spPr>
          <a:xfrm flipH="1" flipV="1">
            <a:off x="5758035" y="1717229"/>
            <a:ext cx="4480" cy="31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Ellipse 114"/>
          <p:cNvSpPr/>
          <p:nvPr/>
        </p:nvSpPr>
        <p:spPr>
          <a:xfrm>
            <a:off x="9319708" y="2237591"/>
            <a:ext cx="1226371" cy="57015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16" name="ZoneTexte 115"/>
          <p:cNvSpPr txBox="1"/>
          <p:nvPr/>
        </p:nvSpPr>
        <p:spPr>
          <a:xfrm>
            <a:off x="9411149" y="2261058"/>
            <a:ext cx="113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Graphical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8" name="Connecteur droit avec flèche 117"/>
          <p:cNvCxnSpPr>
            <a:stCxn id="20" idx="6"/>
            <a:endCxn id="115" idx="2"/>
          </p:cNvCxnSpPr>
          <p:nvPr/>
        </p:nvCxnSpPr>
        <p:spPr>
          <a:xfrm>
            <a:off x="8640183" y="2495775"/>
            <a:ext cx="679525" cy="2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9411149" y="5631625"/>
            <a:ext cx="2002715" cy="2850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lang="fr-F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411148" y="5981626"/>
            <a:ext cx="2002715" cy="28507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</a:t>
            </a:r>
            <a:r>
              <a:rPr lang="fr-FR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finished</a:t>
            </a:r>
            <a:endParaRPr lang="fr-FR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678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980702"/>
              </p:ext>
            </p:extLst>
          </p:nvPr>
        </p:nvGraphicFramePr>
        <p:xfrm>
          <a:off x="1882588" y="1396905"/>
          <a:ext cx="10146280" cy="527435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73388"/>
                <a:gridCol w="5172892"/>
              </a:tblGrid>
              <a:tr h="254099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Vincent </a:t>
                      </a:r>
                      <a:r>
                        <a:rPr lang="fr-FR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 : </a:t>
                      </a:r>
                      <a:r>
                        <a:rPr lang="fr-FR" dirty="0" err="1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Developer</a:t>
                      </a:r>
                      <a:r>
                        <a:rPr lang="fr-FR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,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Model assistant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b="0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Geometrics</a:t>
                      </a:r>
                      <a:r>
                        <a:rPr lang="fr-FR" b="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fr-FR" b="0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objects</a:t>
                      </a:r>
                      <a:r>
                        <a:rPr lang="fr-FR" b="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classes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b="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UML (</a:t>
                      </a:r>
                      <a:r>
                        <a:rPr lang="fr-FR" b="0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models</a:t>
                      </a:r>
                      <a:r>
                        <a:rPr lang="fr-FR" b="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b="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Help to </a:t>
                      </a:r>
                      <a:r>
                        <a:rPr lang="fr-FR" b="0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take</a:t>
                      </a:r>
                      <a:r>
                        <a:rPr lang="fr-FR" b="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fr-FR" b="0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decisions</a:t>
                      </a:r>
                      <a:endParaRPr lang="fr-FR" b="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solidFill>
                      <a:srgbClr val="FFAE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Mathieu</a:t>
                      </a:r>
                      <a:r>
                        <a:rPr lang="fr-FR" baseline="0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 : </a:t>
                      </a:r>
                      <a:r>
                        <a:rPr lang="fr-FR" baseline="0" dirty="0" err="1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Overpaid</a:t>
                      </a:r>
                      <a:r>
                        <a:rPr lang="fr-FR" baseline="0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 Manager, Sound </a:t>
                      </a:r>
                      <a:r>
                        <a:rPr lang="fr-FR" baseline="0" dirty="0" err="1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Ingeneer</a:t>
                      </a:r>
                      <a:endParaRPr lang="fr-FR" baseline="0" dirty="0" smtClean="0">
                        <a:solidFill>
                          <a:srgbClr val="002060"/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algn="ctr"/>
                      <a:endParaRPr lang="fr-FR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b="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Project </a:t>
                      </a:r>
                      <a:r>
                        <a:rPr lang="fr-FR" b="0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Organization</a:t>
                      </a:r>
                      <a:endParaRPr lang="fr-FR" b="0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b="0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Define</a:t>
                      </a:r>
                      <a:r>
                        <a:rPr lang="fr-FR" b="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fr-FR" b="0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tasks</a:t>
                      </a:r>
                      <a:endParaRPr lang="fr-FR" b="0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b="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Sound </a:t>
                      </a:r>
                      <a:r>
                        <a:rPr lang="fr-FR" b="0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effects</a:t>
                      </a:r>
                      <a:endParaRPr lang="fr-FR" b="0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b="0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Language</a:t>
                      </a:r>
                      <a:r>
                        <a:rPr lang="fr-FR" b="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fr-FR" b="0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reviewer</a:t>
                      </a:r>
                      <a:endParaRPr lang="fr-FR" b="0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fr-FR" b="0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solidFill>
                      <a:srgbClr val="C4FEF6"/>
                    </a:solidFill>
                  </a:tcPr>
                </a:tc>
              </a:tr>
              <a:tr h="2733353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Léo :</a:t>
                      </a:r>
                      <a:r>
                        <a:rPr lang="fr-FR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fr-FR" b="1" i="1" dirty="0" err="1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CodeMaster</a:t>
                      </a:r>
                      <a:r>
                        <a:rPr lang="fr-FR" b="1" i="1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, Model </a:t>
                      </a:r>
                      <a:r>
                        <a:rPr lang="fr-FR" b="1" i="1" dirty="0" err="1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creator</a:t>
                      </a:r>
                      <a:endParaRPr lang="fr-FR" b="1" i="1" dirty="0" smtClean="0">
                        <a:solidFill>
                          <a:srgbClr val="002060"/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fr-FR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r">
                        <a:buFontTx/>
                        <a:buChar char="-"/>
                      </a:pPr>
                      <a:r>
                        <a:rPr lang="fr-F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Display</a:t>
                      </a:r>
                    </a:p>
                    <a:p>
                      <a:pPr marL="285750" indent="-285750" algn="r">
                        <a:buFontTx/>
                        <a:buChar char="-"/>
                      </a:pPr>
                      <a:r>
                        <a:rPr lang="fr-F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Game</a:t>
                      </a:r>
                      <a:r>
                        <a:rPr lang="fr-FR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r>
                        <a:rPr lang="fr-FR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mecanisms</a:t>
                      </a:r>
                      <a:endParaRPr lang="fr-FR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r">
                        <a:buFontTx/>
                        <a:buChar char="-"/>
                      </a:pPr>
                      <a:r>
                        <a:rPr lang="fr-FR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Objects</a:t>
                      </a:r>
                      <a:endParaRPr lang="fr-FR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r">
                        <a:buFontTx/>
                        <a:buChar char="-"/>
                      </a:pPr>
                      <a:r>
                        <a:rPr lang="fr-FR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Movements</a:t>
                      </a:r>
                      <a:endParaRPr lang="fr-FR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r">
                        <a:buFontTx/>
                        <a:buChar char="-"/>
                      </a:pPr>
                      <a:r>
                        <a:rPr lang="fr-FR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Collisions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fr-FR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Kévin</a:t>
                      </a:r>
                      <a:r>
                        <a:rPr lang="fr-FR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 : </a:t>
                      </a:r>
                      <a:r>
                        <a:rPr lang="fr-FR" b="1" i="1" dirty="0" err="1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God</a:t>
                      </a:r>
                      <a:r>
                        <a:rPr lang="fr-FR" b="1" i="1" baseline="0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 of Paint, first </a:t>
                      </a:r>
                      <a:r>
                        <a:rPr lang="fr-FR" b="1" i="1" baseline="0" dirty="0" err="1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Queen</a:t>
                      </a:r>
                      <a:r>
                        <a:rPr lang="fr-FR" b="1" i="1" baseline="0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 of Powerpoint  </a:t>
                      </a:r>
                      <a:r>
                        <a:rPr lang="fr-FR" b="1" i="1" baseline="0" dirty="0" err="1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mascot</a:t>
                      </a:r>
                      <a:r>
                        <a:rPr lang="fr-FR" b="1" i="1" baseline="0" dirty="0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 and </a:t>
                      </a:r>
                      <a:r>
                        <a:rPr lang="fr-FR" b="1" i="1" baseline="0" dirty="0" err="1" smtClean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secretary</a:t>
                      </a:r>
                      <a:endParaRPr lang="fr-FR" b="1" i="1" baseline="0" dirty="0" smtClean="0">
                        <a:solidFill>
                          <a:srgbClr val="002060"/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algn="ctr"/>
                      <a:endParaRPr lang="fr-FR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Project </a:t>
                      </a:r>
                      <a:r>
                        <a:rPr lang="fr-FR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Organization</a:t>
                      </a:r>
                      <a:endParaRPr lang="fr-FR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PWP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Textures (Bar/</a:t>
                      </a:r>
                      <a:r>
                        <a:rPr lang="fr-FR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ball</a:t>
                      </a:r>
                      <a:r>
                        <a:rPr lang="fr-FR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Logo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baseline="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Wallpaper</a:t>
                      </a:r>
                      <a:endParaRPr lang="fr-FR" baseline="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fr-FR" dirty="0">
                        <a:solidFill>
                          <a:schemeClr val="tx2">
                            <a:lumMod val="1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-86061" y="220965"/>
            <a:ext cx="4238511" cy="678086"/>
          </a:xfrm>
        </p:spPr>
        <p:txBody>
          <a:bodyPr/>
          <a:lstStyle/>
          <a:p>
            <a:pPr algn="ctr"/>
            <a:r>
              <a:rPr lang="fr-FR" sz="3200" b="1" i="1" dirty="0" err="1">
                <a:solidFill>
                  <a:srgbClr val="FFC000"/>
                </a:solidFill>
              </a:rPr>
              <a:t>T</a:t>
            </a:r>
            <a:r>
              <a:rPr lang="fr-FR" sz="3200" b="1" i="1" dirty="0" err="1">
                <a:solidFill>
                  <a:schemeClr val="tx1"/>
                </a:solidFill>
              </a:rPr>
              <a:t>asks</a:t>
            </a:r>
            <a:r>
              <a:rPr lang="fr-FR" sz="3200" b="1" i="1" dirty="0">
                <a:solidFill>
                  <a:schemeClr val="tx1"/>
                </a:solidFill>
              </a:rPr>
              <a:t> distribution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37" y="4480560"/>
            <a:ext cx="1624047" cy="19471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634" y="2093150"/>
            <a:ext cx="1966009" cy="17942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855" y="1396905"/>
            <a:ext cx="806101" cy="24904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619" y="5088368"/>
            <a:ext cx="2381024" cy="133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3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185053" y="14871"/>
            <a:ext cx="838199" cy="767687"/>
          </a:xfrm>
        </p:spPr>
        <p:txBody>
          <a:bodyPr/>
          <a:lstStyle/>
          <a:p>
            <a:fld id="{37DBFAC3-0042-4653-8F16-5AC38929115D}" type="slidenum">
              <a:rPr lang="fr-FR" b="1" smtClean="0">
                <a:solidFill>
                  <a:schemeClr val="bg1"/>
                </a:solidFill>
              </a:rPr>
              <a:t>6</a:t>
            </a:fld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66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4539075" cy="610698"/>
          </a:xfrm>
        </p:spPr>
        <p:txBody>
          <a:bodyPr/>
          <a:lstStyle/>
          <a:p>
            <a:pPr algn="ctr"/>
            <a:r>
              <a:rPr lang="fr-FR" sz="3200" b="1" i="1" dirty="0" err="1">
                <a:solidFill>
                  <a:srgbClr val="FFC000"/>
                </a:solidFill>
              </a:rPr>
              <a:t>L</a:t>
            </a:r>
            <a:r>
              <a:rPr lang="fr-FR" sz="3200" b="1" i="1" dirty="0" err="1">
                <a:solidFill>
                  <a:schemeClr val="tx1"/>
                </a:solidFill>
              </a:rPr>
              <a:t>et’s</a:t>
            </a:r>
            <a:r>
              <a:rPr lang="fr-FR" sz="3200" b="1" i="1" dirty="0">
                <a:solidFill>
                  <a:schemeClr val="tx1"/>
                </a:solidFill>
              </a:rPr>
              <a:t> </a:t>
            </a:r>
            <a:r>
              <a:rPr lang="fr-FR" sz="3200" b="1" i="1" dirty="0" err="1">
                <a:solidFill>
                  <a:schemeClr val="tx1"/>
                </a:solidFill>
              </a:rPr>
              <a:t>try</a:t>
            </a:r>
            <a:r>
              <a:rPr lang="fr-FR" sz="3200" b="1" i="1" dirty="0">
                <a:solidFill>
                  <a:schemeClr val="tx1"/>
                </a:solidFill>
              </a:rPr>
              <a:t> </a:t>
            </a:r>
            <a:r>
              <a:rPr lang="fr-FR" sz="3200" b="1" i="1" dirty="0" err="1">
                <a:solidFill>
                  <a:schemeClr val="tx1"/>
                </a:solidFill>
              </a:rPr>
              <a:t>it</a:t>
            </a:r>
            <a:r>
              <a:rPr lang="fr-FR" sz="3200" b="1" i="1" dirty="0">
                <a:solidFill>
                  <a:schemeClr val="tx1"/>
                </a:solidFill>
              </a:rPr>
              <a:t>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7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013063" y="3151991"/>
            <a:ext cx="2083195" cy="369332"/>
          </a:xfrm>
          <a:prstGeom prst="rect">
            <a:avLst/>
          </a:prstGeom>
          <a:noFill/>
          <a:ln w="57150">
            <a:solidFill>
              <a:srgbClr val="FFC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C000"/>
                </a:solidFill>
              </a:rPr>
              <a:t>DEMO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65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44400" cy="6943725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774653" cy="1400530"/>
          </a:xfrm>
        </p:spPr>
        <p:txBody>
          <a:bodyPr/>
          <a:lstStyle/>
          <a:p>
            <a:pPr lvl="1"/>
            <a:r>
              <a:rPr lang="fr-FR" sz="2800" b="1" dirty="0" smtClean="0">
                <a:solidFill>
                  <a:srgbClr val="FFC000"/>
                </a:solidFill>
              </a:rPr>
              <a:t>T</a:t>
            </a:r>
            <a:r>
              <a:rPr lang="fr-FR" sz="2800" b="1" dirty="0" smtClean="0"/>
              <a:t>extures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600427" y="-188365"/>
            <a:ext cx="838199" cy="767687"/>
          </a:xfrm>
        </p:spPr>
        <p:txBody>
          <a:bodyPr/>
          <a:lstStyle/>
          <a:p>
            <a:fld id="{37DBFAC3-0042-4653-8F16-5AC38929115D}" type="slidenum">
              <a:rPr lang="fr-FR" b="1" smtClean="0"/>
              <a:t>8</a:t>
            </a:fld>
            <a:endParaRPr lang="fr-FR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12" y="4538632"/>
            <a:ext cx="423914" cy="19450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-1" y="3951566"/>
            <a:ext cx="3629465" cy="2992158"/>
          </a:xfrm>
          <a:prstGeom prst="ellips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294" y="4935548"/>
            <a:ext cx="1185190" cy="118519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282890" y="4138452"/>
            <a:ext cx="966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</a:t>
            </a:r>
            <a:endParaRPr lang="fr-FR" sz="24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èche vers le bas 11"/>
          <p:cNvSpPr/>
          <p:nvPr/>
        </p:nvSpPr>
        <p:spPr>
          <a:xfrm>
            <a:off x="1282890" y="2131003"/>
            <a:ext cx="420183" cy="913214"/>
          </a:xfrm>
          <a:prstGeom prst="downArrow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688663" y="1677717"/>
            <a:ext cx="1602889" cy="369332"/>
          </a:xfrm>
          <a:prstGeom prst="rect">
            <a:avLst/>
          </a:prstGeom>
          <a:solidFill>
            <a:schemeClr val="tx1"/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C000"/>
                </a:solidFill>
              </a:rPr>
              <a:t>Bonus </a:t>
            </a:r>
            <a:r>
              <a:rPr lang="fr-FR" b="1" dirty="0" err="1" smtClean="0">
                <a:solidFill>
                  <a:srgbClr val="FFC000"/>
                </a:solidFill>
              </a:rPr>
              <a:t>effect</a:t>
            </a:r>
            <a:endParaRPr lang="fr-FR" b="1" dirty="0">
              <a:solidFill>
                <a:srgbClr val="FFC000"/>
              </a:solidFill>
            </a:endParaRPr>
          </a:p>
        </p:txBody>
      </p:sp>
      <p:sp>
        <p:nvSpPr>
          <p:cNvPr id="15" name="Flèche vers le bas 14"/>
          <p:cNvSpPr/>
          <p:nvPr/>
        </p:nvSpPr>
        <p:spPr>
          <a:xfrm rot="4348737">
            <a:off x="3291806" y="2006371"/>
            <a:ext cx="431635" cy="852003"/>
          </a:xfrm>
          <a:prstGeom prst="downArrow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085352" y="2062480"/>
            <a:ext cx="1602889" cy="369332"/>
          </a:xfrm>
          <a:prstGeom prst="rect">
            <a:avLst/>
          </a:prstGeom>
          <a:solidFill>
            <a:schemeClr val="tx1"/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7030A0"/>
                </a:solidFill>
              </a:rPr>
              <a:t>Ball</a:t>
            </a:r>
            <a:endParaRPr lang="fr-FR" b="1" dirty="0">
              <a:solidFill>
                <a:srgbClr val="7030A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767696" y="5254753"/>
            <a:ext cx="1602889" cy="369332"/>
          </a:xfrm>
          <a:prstGeom prst="rect">
            <a:avLst/>
          </a:prstGeom>
          <a:solidFill>
            <a:schemeClr val="tx1"/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7030A0"/>
                </a:solidFill>
              </a:rPr>
              <a:t>The bar</a:t>
            </a:r>
            <a:endParaRPr lang="fr-FR" b="1" dirty="0">
              <a:solidFill>
                <a:srgbClr val="7030A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07917" y="452718"/>
            <a:ext cx="1887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sz="2800" b="1" dirty="0" err="1">
                <a:solidFill>
                  <a:srgbClr val="FFC000"/>
                </a:solidFill>
              </a:rPr>
              <a:t>S</a:t>
            </a:r>
            <a:r>
              <a:rPr lang="fr-FR" sz="2800" b="1" dirty="0" err="1"/>
              <a:t>ounds</a:t>
            </a:r>
            <a:endParaRPr lang="fr-FR" sz="2800" b="1" dirty="0"/>
          </a:p>
        </p:txBody>
      </p:sp>
      <p:pic>
        <p:nvPicPr>
          <p:cNvPr id="21" name="Musique_principale_pong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717741" y="1243648"/>
            <a:ext cx="609600" cy="6096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1" y="2503686"/>
            <a:ext cx="2524477" cy="17814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64" y="2419733"/>
            <a:ext cx="687959" cy="68795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4" y="4935548"/>
            <a:ext cx="1155472" cy="1155472"/>
          </a:xfrm>
          <a:prstGeom prst="rect">
            <a:avLst/>
          </a:prstGeom>
        </p:spPr>
      </p:pic>
      <p:pic>
        <p:nvPicPr>
          <p:cNvPr id="7" name="collision-ball-ba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717741" y="3044217"/>
            <a:ext cx="609600" cy="609600"/>
          </a:xfrm>
          <a:prstGeom prst="rect">
            <a:avLst/>
          </a:prstGeom>
        </p:spPr>
      </p:pic>
      <p:pic>
        <p:nvPicPr>
          <p:cNvPr id="11" name="point-marqu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717741" y="4650925"/>
            <a:ext cx="609600" cy="609600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7827113" y="1308385"/>
            <a:ext cx="1602889" cy="369332"/>
          </a:xfrm>
          <a:prstGeom prst="rect">
            <a:avLst/>
          </a:prstGeom>
          <a:solidFill>
            <a:schemeClr val="tx1"/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0070C0"/>
                </a:solidFill>
              </a:rPr>
              <a:t>Theme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827112" y="3164351"/>
            <a:ext cx="1602889" cy="369332"/>
          </a:xfrm>
          <a:prstGeom prst="rect">
            <a:avLst/>
          </a:prstGeom>
          <a:solidFill>
            <a:schemeClr val="tx1"/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Collision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827112" y="4702432"/>
            <a:ext cx="1602889" cy="369332"/>
          </a:xfrm>
          <a:prstGeom prst="rect">
            <a:avLst/>
          </a:prstGeom>
          <a:solidFill>
            <a:schemeClr val="tx1"/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Goal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27" name="Flèche vers le bas 26"/>
          <p:cNvSpPr/>
          <p:nvPr/>
        </p:nvSpPr>
        <p:spPr>
          <a:xfrm rot="5400000">
            <a:off x="4863726" y="5013417"/>
            <a:ext cx="431635" cy="852003"/>
          </a:xfrm>
          <a:prstGeom prst="downArrow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63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2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  <p:bldP spid="10" grpId="0"/>
      <p:bldP spid="12" grpId="0" animBg="1"/>
      <p:bldP spid="13" grpId="0" animBg="1"/>
      <p:bldP spid="15" grpId="0" animBg="1"/>
      <p:bldP spid="16" grpId="0" animBg="1"/>
      <p:bldP spid="18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8159" y="1717639"/>
            <a:ext cx="8946541" cy="5140361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b="1" i="1" dirty="0">
                <a:solidFill>
                  <a:srgbClr val="00B0F0"/>
                </a:solidFill>
              </a:rPr>
              <a:t>O</a:t>
            </a:r>
            <a:r>
              <a:rPr lang="en-US" b="1" i="1" dirty="0" smtClean="0">
                <a:solidFill>
                  <a:srgbClr val="00B0F0"/>
                </a:solidFill>
              </a:rPr>
              <a:t>rganize </a:t>
            </a:r>
            <a:r>
              <a:rPr lang="en-US" b="1" i="1" dirty="0"/>
              <a:t>our team with everyone qualities and “</a:t>
            </a:r>
            <a:r>
              <a:rPr lang="en-US" b="1" i="1" dirty="0" smtClean="0"/>
              <a:t>shortcoming”</a:t>
            </a:r>
          </a:p>
          <a:p>
            <a:pPr lvl="0">
              <a:lnSpc>
                <a:spcPct val="200000"/>
              </a:lnSpc>
            </a:pPr>
            <a:r>
              <a:rPr lang="en-US" b="1" i="1" dirty="0" smtClean="0"/>
              <a:t>Talk about technical things in </a:t>
            </a:r>
            <a:r>
              <a:rPr lang="en-US" b="1" i="1" dirty="0" smtClean="0">
                <a:solidFill>
                  <a:srgbClr val="00B0F0"/>
                </a:solidFill>
              </a:rPr>
              <a:t>English</a:t>
            </a:r>
            <a:r>
              <a:rPr lang="en-US" b="1" i="1" dirty="0" smtClean="0"/>
              <a:t>, find vocabulary</a:t>
            </a:r>
          </a:p>
          <a:p>
            <a:pPr lvl="0">
              <a:lnSpc>
                <a:spcPct val="200000"/>
              </a:lnSpc>
            </a:pPr>
            <a:r>
              <a:rPr lang="en-US" b="1" i="1" dirty="0" smtClean="0">
                <a:solidFill>
                  <a:srgbClr val="00B0F0"/>
                </a:solidFill>
              </a:rPr>
              <a:t>Steps</a:t>
            </a:r>
            <a:r>
              <a:rPr lang="en-US" b="1" i="1" dirty="0" smtClean="0"/>
              <a:t> to follow in order to make a game </a:t>
            </a:r>
            <a:endParaRPr lang="fr-FR" dirty="0"/>
          </a:p>
          <a:p>
            <a:pPr lvl="0">
              <a:lnSpc>
                <a:spcPct val="200000"/>
              </a:lnSpc>
            </a:pPr>
            <a:r>
              <a:rPr lang="en-US" b="1" i="1" dirty="0" smtClean="0">
                <a:solidFill>
                  <a:srgbClr val="00B0F0"/>
                </a:solidFill>
              </a:rPr>
              <a:t>Theoretical </a:t>
            </a:r>
            <a:r>
              <a:rPr lang="en-US" b="1" i="1" dirty="0">
                <a:solidFill>
                  <a:srgbClr val="00B0F0"/>
                </a:solidFill>
              </a:rPr>
              <a:t>knowledge </a:t>
            </a:r>
            <a:r>
              <a:rPr lang="en-US" b="1" i="1" dirty="0" smtClean="0"/>
              <a:t>lack</a:t>
            </a:r>
          </a:p>
          <a:p>
            <a:pPr lvl="0">
              <a:lnSpc>
                <a:spcPct val="200000"/>
              </a:lnSpc>
            </a:pPr>
            <a:r>
              <a:rPr lang="en-US" b="1" i="1" dirty="0" smtClean="0">
                <a:solidFill>
                  <a:srgbClr val="FFC000"/>
                </a:solidFill>
              </a:rPr>
              <a:t>We </a:t>
            </a:r>
            <a:r>
              <a:rPr lang="en-US" b="1" i="1" dirty="0">
                <a:solidFill>
                  <a:srgbClr val="FFC000"/>
                </a:solidFill>
              </a:rPr>
              <a:t>don’t know Python, find a way </a:t>
            </a:r>
            <a:r>
              <a:rPr lang="en-US" b="1" i="1" dirty="0">
                <a:solidFill>
                  <a:srgbClr val="00B0F0"/>
                </a:solidFill>
              </a:rPr>
              <a:t>to convert Java in python</a:t>
            </a:r>
            <a:r>
              <a:rPr lang="en-US" b="1" i="1" dirty="0" smtClean="0">
                <a:solidFill>
                  <a:srgbClr val="FFC000"/>
                </a:solidFill>
              </a:rPr>
              <a:t>.</a:t>
            </a:r>
          </a:p>
          <a:p>
            <a:pPr marL="0" lvl="0" indent="0">
              <a:lnSpc>
                <a:spcPct val="200000"/>
              </a:lnSpc>
              <a:buNone/>
            </a:pP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88159" y="385330"/>
            <a:ext cx="2845396" cy="678086"/>
          </a:xfrm>
        </p:spPr>
        <p:txBody>
          <a:bodyPr/>
          <a:lstStyle/>
          <a:p>
            <a:pPr algn="ctr"/>
            <a:r>
              <a:rPr lang="fr-FR" sz="3200" b="1" i="1" dirty="0" err="1" smtClean="0">
                <a:solidFill>
                  <a:srgbClr val="FFC000"/>
                </a:solidFill>
              </a:rPr>
              <a:t>D</a:t>
            </a:r>
            <a:r>
              <a:rPr lang="fr-FR" sz="3200" b="1" i="1" dirty="0" err="1" smtClean="0">
                <a:solidFill>
                  <a:schemeClr val="tx1"/>
                </a:solidFill>
              </a:rPr>
              <a:t>ifficulties</a:t>
            </a:r>
            <a:r>
              <a:rPr lang="fr-FR" sz="2800" b="1" i="1" dirty="0" smtClean="0">
                <a:solidFill>
                  <a:schemeClr val="tx1"/>
                </a:solidFill>
              </a:rPr>
              <a:t/>
            </a:r>
            <a:br>
              <a:rPr lang="fr-FR" sz="2800" b="1" i="1" dirty="0" smtClean="0">
                <a:solidFill>
                  <a:schemeClr val="tx1"/>
                </a:solidFill>
              </a:rPr>
            </a:br>
            <a:endParaRPr lang="fr-FR" sz="2800" b="1" i="1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FAC3-0042-4653-8F16-5AC38929115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C000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498</TotalTime>
  <Words>329</Words>
  <Application>Microsoft Office PowerPoint</Application>
  <PresentationFormat>Grand écran</PresentationFormat>
  <Paragraphs>126</Paragraphs>
  <Slides>11</Slides>
  <Notes>1</Notes>
  <HiddenSlides>0</HiddenSlides>
  <MMClips>3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Agency FB</vt:lpstr>
      <vt:lpstr>Arial</vt:lpstr>
      <vt:lpstr>Arial Rounded MT Bold</vt:lpstr>
      <vt:lpstr>Calibri</vt:lpstr>
      <vt:lpstr>Century Gothic</vt:lpstr>
      <vt:lpstr>Consolas</vt:lpstr>
      <vt:lpstr>Wingdings 3</vt:lpstr>
      <vt:lpstr>Ion</vt:lpstr>
      <vt:lpstr>Pong Game 6S Project</vt:lpstr>
      <vt:lpstr>Summary</vt:lpstr>
      <vt:lpstr>Additionnal features Brainstorming </vt:lpstr>
      <vt:lpstr>Progress : What we did in 8 weeks</vt:lpstr>
      <vt:lpstr>Tasks distribution</vt:lpstr>
      <vt:lpstr>Présentation PowerPoint</vt:lpstr>
      <vt:lpstr>Let’s try it !</vt:lpstr>
      <vt:lpstr>Textures</vt:lpstr>
      <vt:lpstr>Difficulties </vt:lpstr>
      <vt:lpstr>Conclusion : What we have learnt </vt:lpstr>
      <vt:lpstr>Thanks for listenning !</vt:lpstr>
    </vt:vector>
  </TitlesOfParts>
  <Company>UCBL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Project</dc:title>
  <dc:creator>COISSARD KEVIN p1207997</dc:creator>
  <cp:lastModifiedBy>Nixamair</cp:lastModifiedBy>
  <cp:revision>65</cp:revision>
  <dcterms:created xsi:type="dcterms:W3CDTF">2016-03-18T14:57:02Z</dcterms:created>
  <dcterms:modified xsi:type="dcterms:W3CDTF">2016-05-13T14:15:52Z</dcterms:modified>
</cp:coreProperties>
</file>